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9972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3579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892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74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746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742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6221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7138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0296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470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976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700B6-AD2E-4E62-B8C4-43904AE50962}" type="datetimeFigureOut">
              <a:rPr lang="es-ES" smtClean="0"/>
              <a:t>08/03/2019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CEEB1-86AD-44C0-8CC9-6BC1009DA28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043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74320" y="228600"/>
            <a:ext cx="3108960" cy="6263640"/>
          </a:xfrm>
        </p:spPr>
        <p:txBody>
          <a:bodyPr>
            <a:noAutofit/>
          </a:bodyPr>
          <a:lstStyle/>
          <a:p>
            <a:pPr algn="l"/>
            <a:r>
              <a:rPr lang="es-ES" sz="1400" dirty="0" smtClean="0"/>
              <a:t>Nombre: Paola Heredia Lorenzo</a:t>
            </a:r>
          </a:p>
          <a:p>
            <a:pPr algn="l"/>
            <a:r>
              <a:rPr lang="es-ES" sz="1400" dirty="0" smtClean="0"/>
              <a:t>Email: paola.heredia@live.com</a:t>
            </a:r>
          </a:p>
          <a:p>
            <a:pPr algn="l"/>
            <a:r>
              <a:rPr lang="es-ES" sz="1400" dirty="0" smtClean="0"/>
              <a:t>DNI: 99546587B</a:t>
            </a:r>
          </a:p>
          <a:p>
            <a:pPr algn="l"/>
            <a:r>
              <a:rPr lang="es-ES" sz="1400" dirty="0" err="1" smtClean="0"/>
              <a:t>Telefono</a:t>
            </a:r>
            <a:r>
              <a:rPr lang="es-ES" sz="1400" dirty="0" smtClean="0"/>
              <a:t>: 927-244267</a:t>
            </a:r>
          </a:p>
          <a:p>
            <a:pPr algn="l"/>
            <a:r>
              <a:rPr lang="es-ES" sz="1400" dirty="0" smtClean="0"/>
              <a:t>Visa 4561079000681111</a:t>
            </a:r>
          </a:p>
          <a:p>
            <a:pPr algn="l"/>
            <a:r>
              <a:rPr lang="es-ES" sz="1400" dirty="0" smtClean="0"/>
              <a:t>IBAN: ES5676522849277223310122</a:t>
            </a:r>
          </a:p>
          <a:p>
            <a:pPr algn="l"/>
            <a:endParaRPr lang="es-ES" sz="1400" dirty="0" smtClean="0"/>
          </a:p>
          <a:p>
            <a:pPr algn="l"/>
            <a:r>
              <a:rPr lang="es-ES" sz="1400" dirty="0" smtClean="0"/>
              <a:t>Nombre: Martín Bonilla Escudero</a:t>
            </a:r>
          </a:p>
          <a:p>
            <a:pPr algn="l"/>
            <a:r>
              <a:rPr lang="es-ES" sz="1400" dirty="0" smtClean="0"/>
              <a:t>Email: m.bonilla@yahoo.com</a:t>
            </a:r>
          </a:p>
          <a:p>
            <a:pPr algn="l"/>
            <a:r>
              <a:rPr lang="es-ES" sz="1400" dirty="0" smtClean="0"/>
              <a:t>DNI: 01814088D</a:t>
            </a:r>
          </a:p>
          <a:p>
            <a:pPr algn="l"/>
            <a:r>
              <a:rPr lang="es-ES" sz="1400" dirty="0" err="1" smtClean="0"/>
              <a:t>Telefono</a:t>
            </a:r>
            <a:r>
              <a:rPr lang="es-ES" sz="1400" dirty="0" smtClean="0"/>
              <a:t>: +34 902 76 5334</a:t>
            </a:r>
          </a:p>
          <a:p>
            <a:pPr algn="l"/>
            <a:r>
              <a:rPr lang="es-ES" sz="1400" dirty="0" smtClean="0"/>
              <a:t>Visa 4207670054361434</a:t>
            </a:r>
          </a:p>
          <a:p>
            <a:pPr algn="l"/>
            <a:r>
              <a:rPr lang="es-ES" sz="1400" dirty="0" smtClean="0"/>
              <a:t>IBAN: ES7300496742512716208582</a:t>
            </a:r>
          </a:p>
          <a:p>
            <a:pPr algn="l"/>
            <a:endParaRPr lang="es-ES" sz="1400" dirty="0" smtClean="0"/>
          </a:p>
          <a:p>
            <a:pPr algn="l"/>
            <a:r>
              <a:rPr lang="es-ES" sz="1400" dirty="0" smtClean="0"/>
              <a:t>Nombre: Mario Cisneros Zapata</a:t>
            </a:r>
          </a:p>
          <a:p>
            <a:pPr algn="l"/>
            <a:r>
              <a:rPr lang="es-ES" sz="1400" dirty="0" smtClean="0"/>
              <a:t>Email: mario.cisneros@hotmail.com</a:t>
            </a:r>
          </a:p>
          <a:p>
            <a:pPr algn="l"/>
            <a:r>
              <a:rPr lang="es-ES" sz="1400" dirty="0" smtClean="0"/>
              <a:t>DNI: 97439344M</a:t>
            </a:r>
          </a:p>
          <a:p>
            <a:pPr algn="l"/>
            <a:r>
              <a:rPr lang="es-ES" sz="1400" dirty="0" err="1" smtClean="0"/>
              <a:t>Telefono</a:t>
            </a:r>
            <a:r>
              <a:rPr lang="es-ES" sz="1400" dirty="0" smtClean="0"/>
              <a:t>: 699 33 9900</a:t>
            </a:r>
          </a:p>
          <a:p>
            <a:pPr algn="l"/>
            <a:r>
              <a:rPr lang="es-ES" sz="1400" dirty="0" err="1" smtClean="0"/>
              <a:t>Mastercard</a:t>
            </a:r>
            <a:r>
              <a:rPr lang="es-ES" sz="1400" dirty="0" smtClean="0"/>
              <a:t> 376817579853857</a:t>
            </a:r>
          </a:p>
          <a:p>
            <a:pPr algn="l"/>
            <a:r>
              <a:rPr lang="es-ES" sz="1400" dirty="0" smtClean="0"/>
              <a:t>IBAN: ES3420954397115658606723</a:t>
            </a:r>
          </a:p>
          <a:p>
            <a:pPr algn="l"/>
            <a:endParaRPr lang="es-ES" sz="1400" dirty="0" smtClean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3749040" y="228600"/>
            <a:ext cx="3108960" cy="6263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dirty="0" smtClean="0"/>
              <a:t>Nombre: Daniela Montalvo Riera</a:t>
            </a:r>
          </a:p>
          <a:p>
            <a:pPr algn="l"/>
            <a:r>
              <a:rPr lang="es-ES" sz="1400" dirty="0" smtClean="0"/>
              <a:t>Email: daniela.montalvo@latinmail.com</a:t>
            </a:r>
          </a:p>
          <a:p>
            <a:pPr algn="l"/>
            <a:r>
              <a:rPr lang="es-ES" sz="1400" dirty="0" smtClean="0"/>
              <a:t>DNI: 93313318H</a:t>
            </a:r>
          </a:p>
          <a:p>
            <a:pPr algn="l"/>
            <a:r>
              <a:rPr lang="es-ES" sz="1400" dirty="0" err="1" smtClean="0"/>
              <a:t>Telefono</a:t>
            </a:r>
            <a:r>
              <a:rPr lang="es-ES" sz="1400" dirty="0" smtClean="0"/>
              <a:t>: 639-123347</a:t>
            </a:r>
          </a:p>
          <a:p>
            <a:pPr algn="l"/>
            <a:r>
              <a:rPr lang="es-ES" sz="1400" dirty="0" err="1" smtClean="0"/>
              <a:t>Mastercard</a:t>
            </a:r>
            <a:r>
              <a:rPr lang="es-ES" sz="1400" dirty="0" smtClean="0"/>
              <a:t> 4929349361499438</a:t>
            </a:r>
          </a:p>
          <a:p>
            <a:pPr algn="l"/>
            <a:r>
              <a:rPr lang="es-ES" sz="1400" dirty="0" smtClean="0"/>
              <a:t>Numero de cuenta bancaria: ES4501292528705095135292</a:t>
            </a:r>
          </a:p>
          <a:p>
            <a:pPr algn="l"/>
            <a:endParaRPr lang="es-ES" sz="1400" dirty="0" smtClean="0"/>
          </a:p>
          <a:p>
            <a:pPr algn="l"/>
            <a:r>
              <a:rPr lang="es-ES" sz="1400" dirty="0" smtClean="0"/>
              <a:t>Nombre: Bruno Robles García</a:t>
            </a:r>
          </a:p>
          <a:p>
            <a:pPr algn="l"/>
            <a:r>
              <a:rPr lang="es-ES" sz="1400" dirty="0" smtClean="0"/>
              <a:t>Email: bruno.robles@hispavista.com</a:t>
            </a:r>
          </a:p>
          <a:p>
            <a:pPr algn="l"/>
            <a:r>
              <a:rPr lang="es-ES" sz="1400" dirty="0" smtClean="0"/>
              <a:t>DNI: 39343660K</a:t>
            </a:r>
          </a:p>
          <a:p>
            <a:pPr algn="l"/>
            <a:r>
              <a:rPr lang="es-ES" sz="1400" dirty="0" err="1" smtClean="0"/>
              <a:t>Telefono</a:t>
            </a:r>
            <a:r>
              <a:rPr lang="es-ES" sz="1400" dirty="0" smtClean="0"/>
              <a:t>: +34 934 44 2038</a:t>
            </a:r>
          </a:p>
          <a:p>
            <a:pPr algn="l"/>
            <a:r>
              <a:rPr lang="es-ES" sz="1400" dirty="0" smtClean="0"/>
              <a:t>MasterCard 4024007110113</a:t>
            </a:r>
          </a:p>
          <a:p>
            <a:pPr algn="l"/>
            <a:r>
              <a:rPr lang="es-ES" sz="1400" dirty="0" smtClean="0"/>
              <a:t>Numero de cuenta bancaria: ES8902206120165867008563</a:t>
            </a:r>
          </a:p>
          <a:p>
            <a:pPr algn="l"/>
            <a:endParaRPr lang="es-ES" sz="1400" dirty="0" smtClean="0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7418070" y="228600"/>
            <a:ext cx="4606290" cy="6263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1400" dirty="0" smtClean="0"/>
              <a:t>Christina </a:t>
            </a:r>
            <a:r>
              <a:rPr lang="es-ES" sz="1400" dirty="0" err="1" smtClean="0"/>
              <a:t>Svensson</a:t>
            </a:r>
            <a:r>
              <a:rPr lang="es-ES" sz="1400" dirty="0" smtClean="0"/>
              <a:t> 811228-9874</a:t>
            </a:r>
          </a:p>
          <a:p>
            <a:pPr algn="l"/>
            <a:r>
              <a:rPr lang="es-ES" sz="1400" dirty="0" smtClean="0"/>
              <a:t>Christina.Svensson@uadm.uu.se</a:t>
            </a:r>
          </a:p>
          <a:p>
            <a:pPr algn="l"/>
            <a:r>
              <a:rPr lang="es-ES" sz="1400" dirty="0" err="1" smtClean="0"/>
              <a:t>Dag</a:t>
            </a:r>
            <a:r>
              <a:rPr lang="es-ES" sz="1400" dirty="0" smtClean="0"/>
              <a:t> </a:t>
            </a:r>
            <a:r>
              <a:rPr lang="es-ES" sz="1400" dirty="0" err="1" smtClean="0"/>
              <a:t>Hammarskjölds</a:t>
            </a:r>
            <a:r>
              <a:rPr lang="es-ES" sz="1400" dirty="0" smtClean="0"/>
              <a:t> </a:t>
            </a:r>
            <a:r>
              <a:rPr lang="es-ES" sz="1400" dirty="0" err="1" smtClean="0"/>
              <a:t>väg</a:t>
            </a:r>
            <a:r>
              <a:rPr lang="es-ES" sz="1400" dirty="0" smtClean="0"/>
              <a:t> 7, 752 37 Uppsala</a:t>
            </a:r>
          </a:p>
          <a:p>
            <a:pPr algn="l"/>
            <a:r>
              <a:rPr lang="es-ES" sz="1400" dirty="0" err="1" smtClean="0"/>
              <a:t>telefon</a:t>
            </a:r>
            <a:r>
              <a:rPr lang="es-ES" sz="1400" dirty="0" smtClean="0"/>
              <a:t> 08-784 20 00</a:t>
            </a:r>
          </a:p>
          <a:p>
            <a:pPr algn="l"/>
            <a:r>
              <a:rPr lang="es-ES" sz="1400" dirty="0" err="1" smtClean="0"/>
              <a:t>Mastercard</a:t>
            </a:r>
            <a:r>
              <a:rPr lang="es-ES" sz="1400" dirty="0" smtClean="0"/>
              <a:t> 5450505117761256</a:t>
            </a:r>
          </a:p>
          <a:p>
            <a:pPr algn="l"/>
            <a:r>
              <a:rPr lang="es-ES" sz="1400" dirty="0" smtClean="0"/>
              <a:t>IBAN: SE4450000000052018527908</a:t>
            </a:r>
          </a:p>
          <a:p>
            <a:pPr algn="l"/>
            <a:endParaRPr lang="es-ES" sz="1400" dirty="0" smtClean="0"/>
          </a:p>
          <a:p>
            <a:pPr algn="l"/>
            <a:r>
              <a:rPr lang="es-ES" sz="1400" dirty="0" err="1" smtClean="0"/>
              <a:t>Nom</a:t>
            </a:r>
            <a:r>
              <a:rPr lang="es-ES" sz="1400" dirty="0" smtClean="0"/>
              <a:t>: Olivier Beaumont</a:t>
            </a:r>
          </a:p>
          <a:p>
            <a:pPr algn="l"/>
            <a:r>
              <a:rPr lang="es-ES" sz="1400" dirty="0" smtClean="0"/>
              <a:t>olivier.beaumont@yahoo.fr</a:t>
            </a:r>
          </a:p>
          <a:p>
            <a:pPr algn="l"/>
            <a:r>
              <a:rPr lang="es-ES" sz="1400" dirty="0" err="1" smtClean="0"/>
              <a:t>Adresse</a:t>
            </a:r>
            <a:r>
              <a:rPr lang="es-ES" sz="1400" dirty="0" smtClean="0"/>
              <a:t> </a:t>
            </a:r>
            <a:r>
              <a:rPr lang="es-ES" sz="1400" dirty="0" err="1" smtClean="0"/>
              <a:t>Cours</a:t>
            </a:r>
            <a:r>
              <a:rPr lang="es-ES" sz="1400" dirty="0" smtClean="0"/>
              <a:t> </a:t>
            </a:r>
            <a:r>
              <a:rPr lang="es-ES" sz="1400" dirty="0" err="1" smtClean="0"/>
              <a:t>Masséna</a:t>
            </a:r>
            <a:r>
              <a:rPr lang="es-ES" sz="1400" dirty="0" smtClean="0"/>
              <a:t>, 06600 </a:t>
            </a:r>
            <a:r>
              <a:rPr lang="es-ES" sz="1400" dirty="0" err="1" smtClean="0"/>
              <a:t>Antibes</a:t>
            </a:r>
            <a:r>
              <a:rPr lang="es-ES" sz="1400" dirty="0" smtClean="0"/>
              <a:t> </a:t>
            </a:r>
          </a:p>
          <a:p>
            <a:pPr algn="l"/>
            <a:r>
              <a:rPr lang="es-ES" sz="1400" dirty="0" err="1" smtClean="0"/>
              <a:t>téléphone</a:t>
            </a:r>
            <a:r>
              <a:rPr lang="es-ES" sz="1400" dirty="0" smtClean="0"/>
              <a:t> 0493 347 430</a:t>
            </a:r>
          </a:p>
          <a:p>
            <a:pPr algn="l"/>
            <a:r>
              <a:rPr lang="es-ES" sz="1400" dirty="0" err="1" smtClean="0"/>
              <a:t>carte</a:t>
            </a:r>
            <a:r>
              <a:rPr lang="es-ES" sz="1400" dirty="0" smtClean="0"/>
              <a:t> de </a:t>
            </a:r>
            <a:r>
              <a:rPr lang="es-ES" sz="1400" dirty="0" err="1" smtClean="0"/>
              <a:t>crédit</a:t>
            </a:r>
            <a:r>
              <a:rPr lang="es-ES" sz="1400" dirty="0" smtClean="0"/>
              <a:t>: 4200865770175889</a:t>
            </a:r>
          </a:p>
          <a:p>
            <a:pPr algn="l"/>
            <a:r>
              <a:rPr lang="es-ES" sz="1400" dirty="0" smtClean="0"/>
              <a:t>IBAN: FR14 2004 1010 0505 0001 3M02 606</a:t>
            </a:r>
          </a:p>
          <a:p>
            <a:pPr algn="l"/>
            <a:endParaRPr lang="es-ES" sz="1400" dirty="0" smtClean="0"/>
          </a:p>
          <a:p>
            <a:pPr algn="l"/>
            <a:r>
              <a:rPr lang="es-ES" sz="1400" dirty="0" smtClean="0"/>
              <a:t>Mrs. Elisabeth Jones</a:t>
            </a:r>
          </a:p>
          <a:p>
            <a:pPr algn="l"/>
            <a:r>
              <a:rPr lang="es-ES" sz="1400" dirty="0" smtClean="0"/>
              <a:t>elibabeth.jones@gmail.com</a:t>
            </a:r>
          </a:p>
          <a:p>
            <a:pPr algn="l"/>
            <a:r>
              <a:rPr lang="es-ES" sz="1400" dirty="0" smtClean="0"/>
              <a:t>Street 89 Albert </a:t>
            </a:r>
            <a:r>
              <a:rPr lang="es-ES" sz="1400" dirty="0" err="1" smtClean="0"/>
              <a:t>Embankment</a:t>
            </a:r>
            <a:r>
              <a:rPr lang="es-ES" sz="1400" dirty="0" smtClean="0"/>
              <a:t>, London, SE1 7TP</a:t>
            </a:r>
          </a:p>
          <a:p>
            <a:pPr algn="l"/>
            <a:r>
              <a:rPr lang="es-ES" sz="1400" dirty="0" err="1" smtClean="0"/>
              <a:t>phone</a:t>
            </a:r>
            <a:r>
              <a:rPr lang="es-ES" sz="1400" dirty="0" smtClean="0"/>
              <a:t>: +44 117 923 2077</a:t>
            </a:r>
          </a:p>
          <a:p>
            <a:pPr algn="l"/>
            <a:r>
              <a:rPr lang="es-ES" sz="1400" dirty="0" err="1" smtClean="0"/>
              <a:t>Credit</a:t>
            </a:r>
            <a:r>
              <a:rPr lang="es-ES" sz="1400" dirty="0" smtClean="0"/>
              <a:t> </a:t>
            </a:r>
            <a:r>
              <a:rPr lang="es-ES" sz="1400" dirty="0" err="1" smtClean="0"/>
              <a:t>card</a:t>
            </a:r>
            <a:r>
              <a:rPr lang="es-ES" sz="1400" dirty="0" smtClean="0"/>
              <a:t> </a:t>
            </a:r>
            <a:r>
              <a:rPr lang="es-ES" sz="1400" dirty="0" err="1" smtClean="0"/>
              <a:t>number</a:t>
            </a:r>
            <a:r>
              <a:rPr lang="es-ES" sz="1400" dirty="0" smtClean="0"/>
              <a:t>: 4120989075828302</a:t>
            </a:r>
          </a:p>
          <a:p>
            <a:pPr algn="l"/>
            <a:r>
              <a:rPr lang="es-ES" sz="1400" dirty="0" smtClean="0"/>
              <a:t>IBAN: GB95LOYD77951647892296</a:t>
            </a:r>
          </a:p>
          <a:p>
            <a:pPr algn="l"/>
            <a:endParaRPr lang="es-ES" sz="1400" dirty="0" smtClean="0"/>
          </a:p>
          <a:p>
            <a:pPr algn="l"/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5171254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190</Words>
  <Application>Microsoft Office PowerPoint</Application>
  <PresentationFormat>Panorámica</PresentationFormat>
  <Paragraphs>53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PandaSecurity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Miriam Serna Gutierrez</dc:creator>
  <cp:lastModifiedBy>Miriam Serna Gutierrez</cp:lastModifiedBy>
  <cp:revision>1</cp:revision>
  <dcterms:created xsi:type="dcterms:W3CDTF">2019-03-08T11:02:05Z</dcterms:created>
  <dcterms:modified xsi:type="dcterms:W3CDTF">2019-03-08T11:03:54Z</dcterms:modified>
</cp:coreProperties>
</file>